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3" r:id="rId3"/>
    <p:sldId id="282" r:id="rId4"/>
    <p:sldId id="270" r:id="rId5"/>
    <p:sldId id="280" r:id="rId6"/>
    <p:sldId id="279" r:id="rId7"/>
    <p:sldId id="281" r:id="rId8"/>
    <p:sldId id="274" r:id="rId9"/>
    <p:sldId id="277" r:id="rId10"/>
    <p:sldId id="272" r:id="rId11"/>
    <p:sldId id="26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80" autoAdjust="0"/>
  </p:normalViewPr>
  <p:slideViewPr>
    <p:cSldViewPr>
      <p:cViewPr>
        <p:scale>
          <a:sx n="105" d="100"/>
          <a:sy n="105" d="100"/>
        </p:scale>
        <p:origin x="-180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92362410182651"/>
          <c:y val="0.24094291013735603"/>
          <c:w val="0.64550260181301178"/>
          <c:h val="0.619795293747849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 поступлений в бюджет  муниципального района в 2022г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</c:dPt>
          <c:dLbls>
            <c:dLbl>
              <c:idx val="0"/>
              <c:layout>
                <c:manualLayout>
                  <c:x val="1.3263791510652913E-2"/>
                  <c:y val="-0.15997092915601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92828624647254E-2"/>
                  <c:y val="-9.643595156093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544973481424986E-2"/>
                  <c:y val="-0.26875087953190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66876152899928E-2"/>
                  <c:y val="6.24358404621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58912172921727E-2"/>
                  <c:y val="6.519108987890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0.01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40264448"/>
        <c:axId val="40265984"/>
        <c:axId val="0"/>
      </c:bar3DChart>
      <c:catAx>
        <c:axId val="4026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265984"/>
        <c:crosses val="autoZero"/>
        <c:auto val="1"/>
        <c:lblAlgn val="ctr"/>
        <c:lblOffset val="100"/>
        <c:noMultiLvlLbl val="0"/>
      </c:catAx>
      <c:valAx>
        <c:axId val="40265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026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3624547222480785E-2"/>
          <c:y val="5.0928284391165202E-2"/>
          <c:w val="0.94160871514776634"/>
          <c:h val="0.1711578117336556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Исполнение по </a:t>
            </a:r>
            <a:r>
              <a:rPr lang="ru-RU" dirty="0" smtClean="0"/>
              <a:t>поступлениям в бюджет муниципального района  </a:t>
            </a:r>
            <a:r>
              <a:rPr lang="ru-RU" dirty="0"/>
              <a:t>за </a:t>
            </a:r>
            <a:r>
              <a:rPr lang="ru-RU" dirty="0" smtClean="0"/>
              <a:t>2020-2022годы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по доходам за 2020-2022годы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2020год- 1749122,6тыс.руб</c:v>
                </c:pt>
                <c:pt idx="1">
                  <c:v>2021год-1879593,7тыс.руб</c:v>
                </c:pt>
                <c:pt idx="2">
                  <c:v>2021год-2074277,3тыс.руб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1749122.5</c:v>
                </c:pt>
                <c:pt idx="1">
                  <c:v>1879593.7</c:v>
                </c:pt>
                <c:pt idx="2">
                  <c:v>2074277.3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216640"/>
        <c:axId val="61218176"/>
        <c:axId val="0"/>
      </c:bar3DChart>
      <c:catAx>
        <c:axId val="6121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1218176"/>
        <c:crosses val="autoZero"/>
        <c:auto val="1"/>
        <c:lblAlgn val="ctr"/>
        <c:lblOffset val="100"/>
        <c:noMultiLvlLbl val="0"/>
      </c:catAx>
      <c:valAx>
        <c:axId val="6121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1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70392779180697E-2"/>
          <c:y val="0.21203551457245493"/>
          <c:w val="0.91631685568470356"/>
          <c:h val="0.52672684516535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 бюджета  муниципального района по отраслям  в 2022 году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</c:dPt>
          <c:dLbls>
            <c:dLbl>
              <c:idx val="0"/>
              <c:layout>
                <c:manualLayout>
                  <c:x val="1.1674878967402021E-2"/>
                  <c:y val="-9.882957449172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629680786218946E-4"/>
                  <c:y val="-0.23753138540162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55848048915485E-2"/>
                  <c:y val="-0.10649113061511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932762225618575E-2"/>
                  <c:y val="-9.982390845461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254369134160268E-3"/>
                  <c:y val="-0.1017718401659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711300346007601E-2"/>
                  <c:y val="-0.11993111876458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Управление</c:v>
                </c:pt>
                <c:pt idx="1">
                  <c:v>Образование</c:v>
                </c:pt>
                <c:pt idx="2">
                  <c:v>ЖКХ</c:v>
                </c:pt>
                <c:pt idx="3">
                  <c:v>Культура</c:v>
                </c:pt>
                <c:pt idx="4">
                  <c:v>Физическая культура и спорт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0.06</c:v>
                </c:pt>
                <c:pt idx="1">
                  <c:v>0.63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2072704"/>
        <c:axId val="62091648"/>
        <c:axId val="0"/>
      </c:bar3DChart>
      <c:catAx>
        <c:axId val="6207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091648"/>
        <c:crosses val="autoZero"/>
        <c:auto val="1"/>
        <c:lblAlgn val="ctr"/>
        <c:lblOffset val="100"/>
        <c:noMultiLvlLbl val="0"/>
      </c:catAx>
      <c:valAx>
        <c:axId val="62091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207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573154033936166"/>
          <c:y val="4.1937192163833646E-2"/>
          <c:w val="0.75622240671957386"/>
          <c:h val="0.13069436729252304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Исполнение по </a:t>
            </a:r>
            <a:r>
              <a:rPr lang="ru-RU" dirty="0" smtClean="0"/>
              <a:t>расходам бюджета муниципального района </a:t>
            </a:r>
            <a:r>
              <a:rPr lang="ru-RU" dirty="0"/>
              <a:t>за </a:t>
            </a:r>
            <a:r>
              <a:rPr lang="ru-RU" dirty="0" smtClean="0"/>
              <a:t>2020-2022годы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25319372919453"/>
          <c:y val="7.8822311198627759E-2"/>
          <c:w val="0.88590662076421889"/>
          <c:h val="0.85609105082292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по расходам за 2019-2021годы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2020год-1706216,6тыс.руб</c:v>
                </c:pt>
                <c:pt idx="1">
                  <c:v>2021год-1925872,1тыс.руб</c:v>
                </c:pt>
                <c:pt idx="2">
                  <c:v>2022год-2059876,6тыс.руб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1706216.6</c:v>
                </c:pt>
                <c:pt idx="1">
                  <c:v>1925872.1</c:v>
                </c:pt>
                <c:pt idx="2">
                  <c:v>2059876.6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2500224"/>
        <c:axId val="62702720"/>
        <c:axId val="0"/>
      </c:bar3DChart>
      <c:catAx>
        <c:axId val="6250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702720"/>
        <c:crosses val="autoZero"/>
        <c:auto val="1"/>
        <c:lblAlgn val="ctr"/>
        <c:lblOffset val="100"/>
        <c:noMultiLvlLbl val="0"/>
      </c:catAx>
      <c:valAx>
        <c:axId val="6270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0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171450"/>
            <a:ext cx="1080135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32048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Кукморского муниципального района за 2022год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по расходам бюджета муниципального района за 2022год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87995"/>
              </p:ext>
            </p:extLst>
          </p:nvPr>
        </p:nvGraphicFramePr>
        <p:xfrm>
          <a:off x="755576" y="1196753"/>
          <a:ext cx="7776864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00200"/>
                <a:gridCol w="1944216"/>
                <a:gridCol w="172819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бюджета  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2 086 032, 8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2 059 876,6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133 598,9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089,7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92 436,6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85 618,7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44 181,4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44 180,9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1 304 069,3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1 298 852,6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193 800,3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193 152,7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37 527,0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29 941,8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4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89 057,2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88 209,2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2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191 362,1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190 831,0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3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2967088"/>
              </p:ext>
            </p:extLst>
          </p:nvPr>
        </p:nvGraphicFramePr>
        <p:xfrm>
          <a:off x="539552" y="404664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2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986587"/>
              </p:ext>
            </p:extLst>
          </p:nvPr>
        </p:nvGraphicFramePr>
        <p:xfrm>
          <a:off x="1143000" y="620688"/>
          <a:ext cx="7029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386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2177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Дефицит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доходами бюджета</a:t>
            </a:r>
          </a:p>
          <a:p>
            <a:pPr marL="45720" indent="0" algn="just">
              <a:buNone/>
            </a:pP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расходами бюджета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0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57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2022год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92791"/>
              </p:ext>
            </p:extLst>
          </p:nvPr>
        </p:nvGraphicFramePr>
        <p:xfrm>
          <a:off x="827584" y="1700808"/>
          <a:ext cx="7488832" cy="412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бюджета  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2 035 081, 8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2 074 277,3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2 086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032, 8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2 059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Дефицит(профицит),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-50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9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3407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по доходам бюджета муниципального района за 2022год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19475"/>
              </p:ext>
            </p:extLst>
          </p:nvPr>
        </p:nvGraphicFramePr>
        <p:xfrm>
          <a:off x="755576" y="2348879"/>
          <a:ext cx="7776864" cy="3953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00200"/>
                <a:gridCol w="1944216"/>
                <a:gridCol w="1728192"/>
              </a:tblGrid>
              <a:tr h="54732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бюджета  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41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доходов, 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2 035 081,8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2 074 277,3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79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561 130,8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602 150,0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16 000,2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15 470,3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981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1 457 950,8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1 456 657,0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6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50740"/>
              </p:ext>
            </p:extLst>
          </p:nvPr>
        </p:nvGraphicFramePr>
        <p:xfrm>
          <a:off x="971601" y="1772817"/>
          <a:ext cx="7416824" cy="4367208"/>
        </p:xfrm>
        <a:graphic>
          <a:graphicData uri="http://schemas.openxmlformats.org/drawingml/2006/table">
            <a:tbl>
              <a:tblPr/>
              <a:tblGrid>
                <a:gridCol w="2880319"/>
                <a:gridCol w="2049757"/>
                <a:gridCol w="1262611"/>
                <a:gridCol w="1224137"/>
              </a:tblGrid>
              <a:tr h="1703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  бюджета  муниципального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561 130,8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602 150,0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000 101 00000 00 0000 000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487 383,0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527 978,5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803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000 103 00000 00 0000 000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36 317,6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000 105 00000 00 0000 000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33 002,0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35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000 107 00000 00 0000 000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000 108 00000 00 0000 000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4 645,9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Поступление налоговых доходов в бюджет района в 2022году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8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10712"/>
              </p:ext>
            </p:extLst>
          </p:nvPr>
        </p:nvGraphicFramePr>
        <p:xfrm>
          <a:off x="755576" y="1772816"/>
          <a:ext cx="7776864" cy="4437561"/>
        </p:xfrm>
        <a:graphic>
          <a:graphicData uri="http://schemas.openxmlformats.org/drawingml/2006/table">
            <a:tbl>
              <a:tblPr/>
              <a:tblGrid>
                <a:gridCol w="3672408"/>
                <a:gridCol w="2160240"/>
                <a:gridCol w="1105073"/>
                <a:gridCol w="839143"/>
              </a:tblGrid>
              <a:tr h="1512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  бюджета  муниципального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16 000,2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15 470,3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000 111 00000 00 0000 000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7 492,6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7 492,6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296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000 112 00000 00 0000 000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1 530,8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000 113 00000 00 0000 000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000 114 00000 00 0000 000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6 049,2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6 049,2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000 116 00000 00 0000 000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154, 3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000 117 00000 00 0000 000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Поступление неналоговых доходов в бюджет района в 2022году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2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46258"/>
              </p:ext>
            </p:extLst>
          </p:nvPr>
        </p:nvGraphicFramePr>
        <p:xfrm>
          <a:off x="467544" y="929059"/>
          <a:ext cx="8208912" cy="5656790"/>
        </p:xfrm>
        <a:graphic>
          <a:graphicData uri="http://schemas.openxmlformats.org/drawingml/2006/table">
            <a:tbl>
              <a:tblPr/>
              <a:tblGrid>
                <a:gridCol w="3551806"/>
                <a:gridCol w="1904783"/>
                <a:gridCol w="1501442"/>
                <a:gridCol w="1250881"/>
              </a:tblGrid>
              <a:tr h="1008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  бюджета  муниципального 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000 200 00000 00 0000 000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1 457 950,8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1 456 657,0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18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1 410 907,4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1 409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603,9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48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000 202 10000 00 0000 150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419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000 202 20000 00 0000 150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610 914,0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609 799,6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48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000 202 30000 00 0000 150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501 216,5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501 044,2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17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000 202 40000 00 0000 150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298 776,9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298 760,1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18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000 203 00000 00 0000 000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822,5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827,8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422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000 204 00000 00 0000 000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1028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000 218 00000 00 0000 000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50 004,4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68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000 219 00000 00 0000 000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-4 186,1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-4 186,1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58003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бюджет района в 2022году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4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70297647"/>
              </p:ext>
            </p:extLst>
          </p:nvPr>
        </p:nvGraphicFramePr>
        <p:xfrm>
          <a:off x="539552" y="548680"/>
          <a:ext cx="79928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6300686"/>
              </p:ext>
            </p:extLst>
          </p:nvPr>
        </p:nvGraphicFramePr>
        <p:xfrm>
          <a:off x="1143000" y="731838"/>
          <a:ext cx="7245424" cy="572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9741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721</TotalTime>
  <Words>755</Words>
  <Application>Microsoft Office PowerPoint</Application>
  <PresentationFormat>Экран (4:3)</PresentationFormat>
  <Paragraphs>206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Исполнение бюджета Кукморского муниципального района за 2022год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Кукморского муниципального района в сфере «Управление муниципальными финансами»  Управление бюджетными доходами и расходами</dc:title>
  <dc:creator>Алсу Аглямзянова</dc:creator>
  <cp:lastModifiedBy>Алсу Аглямзянова</cp:lastModifiedBy>
  <cp:revision>95</cp:revision>
  <dcterms:created xsi:type="dcterms:W3CDTF">2018-05-24T11:02:13Z</dcterms:created>
  <dcterms:modified xsi:type="dcterms:W3CDTF">2023-02-13T07:04:13Z</dcterms:modified>
</cp:coreProperties>
</file>